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7"/>
  </p:notesMasterIdLst>
  <p:handoutMasterIdLst>
    <p:handoutMasterId r:id="rId18"/>
  </p:handoutMasterIdLst>
  <p:sldIdLst>
    <p:sldId id="353" r:id="rId2"/>
    <p:sldId id="487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500" r:id="rId15"/>
    <p:sldId id="499" r:id="rId16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84994" autoAdjust="0"/>
  </p:normalViewPr>
  <p:slideViewPr>
    <p:cSldViewPr>
      <p:cViewPr varScale="1">
        <p:scale>
          <a:sx n="101" d="100"/>
          <a:sy n="101" d="100"/>
        </p:scale>
        <p:origin x="132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2015/6/24</a:t>
            </a:fld>
            <a:endParaRPr lang="en-US" altLang="zh-TW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69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970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476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7381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311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Routing table -&gt; [2]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87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182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154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639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445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31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769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18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滿足條件</a:t>
            </a:r>
            <a:r>
              <a:rPr lang="en-US" altLang="zh-TW" dirty="0" smtClean="0"/>
              <a:t>1</a:t>
            </a:r>
            <a:r>
              <a:rPr lang="zh-TW" altLang="en-US" dirty="0" smtClean="0"/>
              <a:t> 及 任一條件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61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2015/6/24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3600" b="1" i="0" dirty="0" smtClean="0"/>
              <a:t>A Novel Approach for Prefix Minimization using Ternary </a:t>
            </a:r>
            <a:r>
              <a:rPr lang="en-US" altLang="zh-TW" sz="3600" b="1" i="0" dirty="0" err="1" smtClean="0"/>
              <a:t>trie</a:t>
            </a:r>
            <a:r>
              <a:rPr lang="en-US" altLang="zh-TW" sz="3600" b="1" i="0" dirty="0" smtClean="0"/>
              <a:t> (PMTT) for Packet Classification</a:t>
            </a:r>
            <a:endParaRPr lang="zh-TW" altLang="zh-TW" sz="3600" i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Author: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Sanchita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Saha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Ray, Abhishek Chatterjee,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Surajeet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Ghosh</a:t>
            </a:r>
            <a:endParaRPr lang="de-DE" altLang="zh-TW" sz="1800" dirty="0" smtClean="0"/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Conference: </a:t>
            </a:r>
            <a:r>
              <a:rPr lang="en-US" altLang="zh-TW" sz="1800" dirty="0"/>
              <a:t>TENCON 2014 - 2014 IEEE Region 10 </a:t>
            </a:r>
            <a:r>
              <a:rPr lang="en-US" altLang="zh-TW" sz="1800" dirty="0" smtClean="0"/>
              <a:t>Conference</a:t>
            </a: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800" dirty="0" err="1" smtClean="0"/>
              <a:t>Chih-Hsun</a:t>
            </a:r>
            <a:r>
              <a:rPr lang="en-US" altLang="zh-TW" sz="1800" dirty="0" smtClean="0"/>
              <a:t> Wang</a:t>
            </a: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2015/6/24</a:t>
            </a:r>
            <a:endParaRPr kumimoji="0" lang="en-US" altLang="zh-TW" sz="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01" y="1493708"/>
            <a:ext cx="6222236" cy="47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92733"/>
            <a:ext cx="6466704" cy="48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91" y="1419301"/>
            <a:ext cx="6106655" cy="4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93" y="1484784"/>
            <a:ext cx="5724413" cy="47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06" y="1484784"/>
            <a:ext cx="76676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Simulation Result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28" y="2200706"/>
            <a:ext cx="7610944" cy="29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TCAM based approaches can provide the excellent performance in terms of table look up capability, but has some problems: less capacity, high price, and very high power consumption.</a:t>
            </a:r>
          </a:p>
          <a:p>
            <a:r>
              <a:rPr lang="en-US" altLang="zh-TW" sz="2400" dirty="0" smtClean="0"/>
              <a:t>Because of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Espresso-II minimization </a:t>
            </a:r>
            <a:r>
              <a:rPr lang="en-US" altLang="zh-TW" sz="2400" dirty="0" smtClean="0"/>
              <a:t>technique which increases the entire system complexity super linearly with the increase in number of prefixes and also exponentially increases the required time to update the prefix table</a:t>
            </a:r>
            <a:r>
              <a:rPr lang="en-US" altLang="zh-TW" sz="2400" dirty="0" smtClean="0"/>
              <a:t>.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62359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main objective of the proposed technique is to </a:t>
            </a:r>
            <a:r>
              <a:rPr lang="en-US" altLang="zh-TW" sz="2400" dirty="0" smtClean="0">
                <a:solidFill>
                  <a:srgbClr val="FF0000"/>
                </a:solidFill>
              </a:rPr>
              <a:t>reduce the storage space requirement for a prefix table </a:t>
            </a:r>
            <a:r>
              <a:rPr lang="en-US" altLang="zh-TW" sz="2400" dirty="0" smtClean="0"/>
              <a:t>and thereby reduce power consumption and cost factor associated with TCAM based prefix table by a healthy margin.</a:t>
            </a:r>
          </a:p>
          <a:p>
            <a:r>
              <a:rPr lang="en-US" altLang="zh-TW" sz="2400" dirty="0" smtClean="0"/>
              <a:t>The proposed prefix minimization technique shows </a:t>
            </a:r>
            <a:r>
              <a:rPr lang="en-US" altLang="zh-TW" sz="2400" dirty="0" smtClean="0">
                <a:solidFill>
                  <a:srgbClr val="FF0000"/>
                </a:solidFill>
              </a:rPr>
              <a:t>62.5%</a:t>
            </a:r>
            <a:r>
              <a:rPr lang="en-US" altLang="zh-TW" sz="2400" dirty="0" smtClean="0"/>
              <a:t> reduction in routing table size.</a:t>
            </a:r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8908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i="1" dirty="0" smtClean="0"/>
              <a:t>A Novel Ternary </a:t>
            </a:r>
            <a:r>
              <a:rPr lang="en-US" altLang="zh-TW" sz="2400" i="1" dirty="0" err="1" smtClean="0"/>
              <a:t>Trie</a:t>
            </a:r>
            <a:endParaRPr lang="en-US" altLang="zh-TW" sz="2400" i="1" dirty="0" smtClean="0"/>
          </a:p>
          <a:p>
            <a:endParaRPr lang="en-US" altLang="zh-TW" sz="2400" i="1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12851"/>
            <a:ext cx="6868466" cy="383074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484204" y="1507106"/>
            <a:ext cx="11849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Prefix Set</a:t>
            </a:r>
          </a:p>
          <a:p>
            <a:r>
              <a:rPr lang="en-US" altLang="zh-TW" dirty="0" smtClean="0"/>
              <a:t>000*</a:t>
            </a:r>
          </a:p>
          <a:p>
            <a:r>
              <a:rPr lang="en-US" altLang="zh-TW" dirty="0" smtClean="0"/>
              <a:t>0*</a:t>
            </a:r>
          </a:p>
          <a:p>
            <a:r>
              <a:rPr lang="en-US" altLang="zh-TW" dirty="0" smtClean="0"/>
              <a:t>01*</a:t>
            </a:r>
          </a:p>
          <a:p>
            <a:r>
              <a:rPr lang="en-US" altLang="zh-TW" dirty="0" smtClean="0"/>
              <a:t>10*</a:t>
            </a:r>
          </a:p>
          <a:p>
            <a:r>
              <a:rPr lang="en-US" altLang="zh-TW" dirty="0" smtClean="0"/>
              <a:t>1011*</a:t>
            </a:r>
          </a:p>
          <a:p>
            <a:r>
              <a:rPr lang="en-US" altLang="zh-TW" dirty="0" smtClean="0"/>
              <a:t>1*</a:t>
            </a:r>
          </a:p>
          <a:p>
            <a:r>
              <a:rPr lang="en-US" altLang="zh-TW" dirty="0" smtClean="0"/>
              <a:t>110*</a:t>
            </a:r>
          </a:p>
          <a:p>
            <a:r>
              <a:rPr lang="en-US" altLang="zh-TW" dirty="0" smtClean="0"/>
              <a:t>111*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078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i="1" dirty="0" smtClean="0"/>
              <a:t>Ternary </a:t>
            </a:r>
            <a:r>
              <a:rPr lang="en-US" altLang="zh-TW" sz="2400" i="1" dirty="0" err="1" smtClean="0"/>
              <a:t>Trie</a:t>
            </a:r>
            <a:r>
              <a:rPr lang="en-US" altLang="zh-TW" sz="2400" i="1" dirty="0" smtClean="0"/>
              <a:t>-based Prefix Minimization</a:t>
            </a:r>
          </a:p>
          <a:p>
            <a:endParaRPr lang="en-US" altLang="zh-TW" sz="2400" i="1" dirty="0" smtClean="0"/>
          </a:p>
          <a:p>
            <a:endParaRPr lang="en-US" altLang="zh-TW" sz="24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3" y="1902741"/>
            <a:ext cx="4968552" cy="41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i="1" dirty="0" smtClean="0"/>
              <a:t>Ternary </a:t>
            </a:r>
            <a:r>
              <a:rPr lang="en-US" altLang="zh-TW" sz="2400" i="1" dirty="0" err="1" smtClean="0"/>
              <a:t>trie</a:t>
            </a:r>
            <a:r>
              <a:rPr lang="en-US" altLang="zh-TW" sz="2400" i="1" dirty="0" smtClean="0"/>
              <a:t> properties</a:t>
            </a:r>
          </a:p>
          <a:p>
            <a:pPr marL="457200" lvl="1" indent="0">
              <a:buNone/>
            </a:pPr>
            <a:r>
              <a:rPr lang="en-US" altLang="zh-TW" sz="2000" dirty="0" smtClean="0"/>
              <a:t>1. Each node of the tree contains five parts:</a:t>
            </a:r>
          </a:p>
          <a:p>
            <a:pPr marL="457200" lvl="1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level, data, left child, right child, middle child</a:t>
            </a:r>
          </a:p>
          <a:p>
            <a:pPr marL="457200" lvl="1" indent="0">
              <a:buNone/>
            </a:pPr>
            <a:r>
              <a:rPr lang="en-US" altLang="zh-TW" sz="2000" dirty="0" smtClean="0"/>
              <a:t>2. Root node contains a dummy value ‘R’</a:t>
            </a:r>
          </a:p>
          <a:p>
            <a:pPr marL="457200" lvl="1" indent="0">
              <a:buNone/>
            </a:pPr>
            <a:r>
              <a:rPr lang="en-US" altLang="zh-TW" sz="2000" dirty="0" smtClean="0"/>
              <a:t>3. Each node of this tree can have at-most three children</a:t>
            </a:r>
          </a:p>
          <a:p>
            <a:pPr marL="457200" lvl="1" indent="0">
              <a:buNone/>
            </a:pPr>
            <a:r>
              <a:rPr lang="en-US" altLang="zh-TW" sz="2000" dirty="0" smtClean="0"/>
              <a:t>4. Each unique path from level 1 through leaf node of the ternary tree    </a:t>
            </a:r>
          </a:p>
          <a:p>
            <a:pPr marL="457200" lvl="1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represents an unique prefix for a certain prefix group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68036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i="1" dirty="0" smtClean="0"/>
              <a:t>Ternary Tree Creation Phase</a:t>
            </a:r>
          </a:p>
          <a:p>
            <a:pPr marL="457200" lvl="1" indent="0"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653" y="2023694"/>
            <a:ext cx="4439932" cy="42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01" y="1493708"/>
            <a:ext cx="6222236" cy="47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Proposed Scheme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i="1" dirty="0" smtClean="0"/>
              <a:t>Ternary Tree Merging Phase</a:t>
            </a:r>
          </a:p>
          <a:p>
            <a:pPr marL="457200" lvl="1" indent="0">
              <a:buNone/>
            </a:pPr>
            <a:r>
              <a:rPr lang="en-US" altLang="zh-TW" sz="2000" dirty="0" smtClean="0"/>
              <a:t>Condition I.	</a:t>
            </a:r>
          </a:p>
          <a:p>
            <a:pPr marL="45720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Two nodes belongs to the same parent node.</a:t>
            </a:r>
            <a:endParaRPr lang="en-US" altLang="zh-TW" sz="2400" dirty="0"/>
          </a:p>
          <a:p>
            <a:pPr marL="457200" lvl="1" indent="0">
              <a:buNone/>
            </a:pPr>
            <a:r>
              <a:rPr lang="en-US" altLang="zh-TW" sz="2000" dirty="0" smtClean="0"/>
              <a:t>Condition II.</a:t>
            </a:r>
          </a:p>
          <a:p>
            <a:pPr marL="45720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1. If those two nodes have one identical sub-tree.</a:t>
            </a:r>
          </a:p>
          <a:p>
            <a:pPr marL="45720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2. If those two nodes have identical combination of any two sub-	    trees of their own.</a:t>
            </a:r>
          </a:p>
          <a:p>
            <a:pPr marL="45720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3. If those two nodes have identical left, right and middle sub-	  	    trees.</a:t>
            </a:r>
          </a:p>
          <a:p>
            <a:pPr marL="45720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4. If those two nodes are the leaf nodes of the tree.</a:t>
            </a:r>
          </a:p>
          <a:p>
            <a:pPr marL="457200" lvl="1" indent="0">
              <a:buNone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3826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82133</TotalTime>
  <Words>559</Words>
  <Application>Microsoft Office PowerPoint</Application>
  <PresentationFormat>如螢幕大小 (4:3)</PresentationFormat>
  <Paragraphs>128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A Novel Approach for Prefix Minimization using Ternary trie (PMTT) for Packet Classification</vt:lpstr>
      <vt:lpstr>Introduction</vt:lpstr>
      <vt:lpstr>Introduction</vt:lpstr>
      <vt:lpstr>Proposed Scheme</vt:lpstr>
      <vt:lpstr>Proposed Scheme</vt:lpstr>
      <vt:lpstr>Proposed Scheme</vt:lpstr>
      <vt:lpstr>Proposed Scheme</vt:lpstr>
      <vt:lpstr>Proposed Scheme</vt:lpstr>
      <vt:lpstr>Proposed Scheme</vt:lpstr>
      <vt:lpstr>Proposed Scheme</vt:lpstr>
      <vt:lpstr>Proposed Scheme</vt:lpstr>
      <vt:lpstr>Proposed Scheme</vt:lpstr>
      <vt:lpstr>Proposed Scheme</vt:lpstr>
      <vt:lpstr>Proposed Scheme</vt:lpstr>
      <vt:lpstr>Simulation Result</vt:lpstr>
    </vt:vector>
  </TitlesOfParts>
  <Company>mediahome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CIAL</cp:lastModifiedBy>
  <cp:revision>2983</cp:revision>
  <cp:lastPrinted>2013-07-22T14:09:02Z</cp:lastPrinted>
  <dcterms:created xsi:type="dcterms:W3CDTF">2004-07-16T19:12:18Z</dcterms:created>
  <dcterms:modified xsi:type="dcterms:W3CDTF">2015-06-24T01:42:33Z</dcterms:modified>
</cp:coreProperties>
</file>